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70104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551B-2F03-4DC6-B209-75F2F696D15A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E040-BAAD-4F02-B78C-3A6E1A6A110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331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551B-2F03-4DC6-B209-75F2F696D15A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E040-BAAD-4F02-B78C-3A6E1A6A110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509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551B-2F03-4DC6-B209-75F2F696D15A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E040-BAAD-4F02-B78C-3A6E1A6A110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8285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551B-2F03-4DC6-B209-75F2F696D15A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E040-BAAD-4F02-B78C-3A6E1A6A110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7821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551B-2F03-4DC6-B209-75F2F696D15A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E040-BAAD-4F02-B78C-3A6E1A6A110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4898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551B-2F03-4DC6-B209-75F2F696D15A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E040-BAAD-4F02-B78C-3A6E1A6A110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1798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551B-2F03-4DC6-B209-75F2F696D15A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E040-BAAD-4F02-B78C-3A6E1A6A110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179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551B-2F03-4DC6-B209-75F2F696D15A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E040-BAAD-4F02-B78C-3A6E1A6A110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6513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551B-2F03-4DC6-B209-75F2F696D15A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E040-BAAD-4F02-B78C-3A6E1A6A110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914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551B-2F03-4DC6-B209-75F2F696D15A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E040-BAAD-4F02-B78C-3A6E1A6A110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1423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551B-2F03-4DC6-B209-75F2F696D15A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E040-BAAD-4F02-B78C-3A6E1A6A110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375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7551B-2F03-4DC6-B209-75F2F696D15A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BE040-BAAD-4F02-B78C-3A6E1A6A110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4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and Indirect Objects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Chaela</a:t>
            </a:r>
            <a:r>
              <a:rPr lang="en-US" dirty="0" smtClean="0"/>
              <a:t> Hood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52721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and Indirect Pronouns</a:t>
            </a:r>
            <a:endParaRPr lang="fr-FR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7426479"/>
              </p:ext>
            </p:extLst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Le/l’, la/l’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Him, her, it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h</a:t>
                      </a:r>
                      <a:r>
                        <a:rPr lang="en-US" dirty="0" smtClean="0"/>
                        <a:t>im, to her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u</a:t>
                      </a:r>
                      <a:r>
                        <a:rPr lang="en-US" dirty="0" smtClean="0"/>
                        <a:t>s 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y</a:t>
                      </a:r>
                      <a:r>
                        <a:rPr lang="en-US" dirty="0" smtClean="0"/>
                        <a:t>ou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t</a:t>
                      </a:r>
                      <a:r>
                        <a:rPr lang="en-US" dirty="0" smtClean="0"/>
                        <a:t>hem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761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put the object pronoun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Direct objects are the people or things in a sentence which receive the action of the verb. Direct object pronouns are the words that replace the direct object. They are placed in front of the verb.</a:t>
            </a:r>
          </a:p>
          <a:p>
            <a:r>
              <a:rPr lang="en-US" dirty="0" smtClean="0"/>
              <a:t>Indirect objects are the people or things in a sentence to or for whom/what the action of the verb occurs. Indirect object pronouns are the words that replace the indirect object. They are placed in front of the verb. </a:t>
            </a:r>
          </a:p>
          <a:p>
            <a:r>
              <a:rPr lang="en-US" dirty="0" smtClean="0"/>
              <a:t>In affirmative commands the pronouns are placed after the verbs, attached by hyphens, and are in a specific order.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8437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Present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vois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r>
              <a:rPr lang="en-US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Imperfect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t’aimais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leur</a:t>
            </a:r>
            <a:r>
              <a:rPr lang="en-US" dirty="0" smtClean="0"/>
              <a:t> </a:t>
            </a:r>
            <a:r>
              <a:rPr lang="en-US" dirty="0" err="1" smtClean="0"/>
              <a:t>parlais</a:t>
            </a:r>
            <a:r>
              <a:rPr lang="en-US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Past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parlé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ai</a:t>
            </a:r>
            <a:r>
              <a:rPr lang="en-US" dirty="0"/>
              <a:t> </a:t>
            </a:r>
            <a:r>
              <a:rPr lang="en-US" dirty="0" err="1" smtClean="0"/>
              <a:t>donné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pomme</a:t>
            </a:r>
            <a:r>
              <a:rPr lang="en-US" smtClean="0"/>
              <a:t>.</a:t>
            </a:r>
            <a:endParaRPr lang="en-US" dirty="0" smtClean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038026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193</Words>
  <Application>Microsoft Office PowerPoint</Application>
  <PresentationFormat>On-screen Show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Direct and Indirect Objects</vt:lpstr>
      <vt:lpstr>Direct and Indirect Pronouns</vt:lpstr>
      <vt:lpstr>Where to put the object pronoun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 Objects</dc:title>
  <dc:creator>PNHS Student</dc:creator>
  <cp:lastModifiedBy>PNHS Student</cp:lastModifiedBy>
  <cp:revision>11</cp:revision>
  <cp:lastPrinted>2013-01-29T17:14:44Z</cp:lastPrinted>
  <dcterms:created xsi:type="dcterms:W3CDTF">2013-01-29T16:07:06Z</dcterms:created>
  <dcterms:modified xsi:type="dcterms:W3CDTF">2013-01-30T17:08:58Z</dcterms:modified>
</cp:coreProperties>
</file>